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9" r:id="rId3"/>
    <p:sldId id="272" r:id="rId4"/>
    <p:sldId id="264" r:id="rId5"/>
    <p:sldId id="271" r:id="rId6"/>
    <p:sldId id="274" r:id="rId7"/>
    <p:sldId id="275" r:id="rId8"/>
    <p:sldId id="266" r:id="rId9"/>
    <p:sldId id="276" r:id="rId10"/>
    <p:sldId id="278" r:id="rId11"/>
    <p:sldId id="282" r:id="rId12"/>
    <p:sldId id="283" r:id="rId13"/>
    <p:sldId id="284" r:id="rId14"/>
    <p:sldId id="285" r:id="rId15"/>
    <p:sldId id="286" r:id="rId16"/>
    <p:sldId id="287" r:id="rId17"/>
    <p:sldId id="267" r:id="rId18"/>
    <p:sldId id="288" r:id="rId19"/>
    <p:sldId id="289" r:id="rId20"/>
    <p:sldId id="290" r:id="rId21"/>
    <p:sldId id="291" r:id="rId22"/>
    <p:sldId id="292" r:id="rId23"/>
    <p:sldId id="268" r:id="rId24"/>
    <p:sldId id="298" r:id="rId25"/>
    <p:sldId id="299" r:id="rId26"/>
    <p:sldId id="269" r:id="rId27"/>
    <p:sldId id="300" r:id="rId28"/>
    <p:sldId id="301" r:id="rId29"/>
    <p:sldId id="270" r:id="rId30"/>
    <p:sldId id="302" r:id="rId31"/>
    <p:sldId id="305" r:id="rId32"/>
    <p:sldId id="265"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20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3" Type="http://schemas.openxmlformats.org/officeDocument/2006/relationships/slideLayout" Target="../slideLayouts/slideLayout1.xml"/><Relationship Id="rId12" Type="http://schemas.openxmlformats.org/officeDocument/2006/relationships/tags" Target="../tags/tag89.xml"/><Relationship Id="rId11" Type="http://schemas.openxmlformats.org/officeDocument/2006/relationships/image" Target="../media/image5.png"/><Relationship Id="rId10" Type="http://schemas.openxmlformats.org/officeDocument/2006/relationships/tags" Target="../tags/tag88.xml"/><Relationship Id="rId1" Type="http://schemas.openxmlformats.org/officeDocument/2006/relationships/tags" Target="../tags/tag79.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tags" Target="../tags/tag15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image" Target="../media/image9.png"/><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image" Target="../media/image8.png"/><Relationship Id="rId3" Type="http://schemas.openxmlformats.org/officeDocument/2006/relationships/tags" Target="../tags/tag193.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tags" Target="../tags/tag198.xml"/><Relationship Id="rId1" Type="http://schemas.openxmlformats.org/officeDocument/2006/relationships/tags" Target="../tags/tag19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0.xml"/><Relationship Id="rId1" Type="http://schemas.openxmlformats.org/officeDocument/2006/relationships/tags" Target="../tags/tag19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slideLayout" Target="../slideLayouts/slideLayout7.xml"/><Relationship Id="rId10" Type="http://schemas.openxmlformats.org/officeDocument/2006/relationships/tags" Target="../tags/tag132.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257300" y="476694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257300" y="5571490"/>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3.盈利模式多样化，除了一般的产品出售，还有各类模具产品。</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03</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无</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特殊劳务费用</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lstStyle/>
          <a:p>
            <a:pPr indent="0">
              <a:lnSpc>
                <a:spcPct val="150000"/>
              </a:lnSpc>
              <a:buNone/>
            </a:pPr>
            <a:r>
              <a:rPr lang="zh-CN" altLang="en-US" sz="2000" dirty="0"/>
              <a:t>1.相比于哔哩哔哩这类比较大型的网站我们的定位更加明确和小众，可以使这部分资源更清晰的展现出来在。让这部分人在不知道选什么的时候可以到我们的网站来。</a:t>
            </a:r>
            <a:endParaRPr lang="zh-CN" altLang="en-US" sz="2000" dirty="0"/>
          </a:p>
          <a:p>
            <a:pPr indent="0">
              <a:lnSpc>
                <a:spcPct val="150000"/>
              </a:lnSpc>
              <a:buNone/>
            </a:pPr>
            <a:r>
              <a:rPr lang="zh-CN" altLang="en-US" sz="2000" dirty="0"/>
              <a:t>2.由于目前人员会比较小众，所以看到评论区的人会比较亲切。</a:t>
            </a:r>
            <a:endParaRPr lang="zh-CN" altLang="en-US" sz="2000" dirty="0"/>
          </a:p>
          <a:p>
            <a:pPr indent="0">
              <a:lnSpc>
                <a:spcPct val="150000"/>
              </a:lnSpc>
              <a:buNone/>
            </a:pPr>
            <a:r>
              <a:rPr lang="zh-CN" altLang="en-US" sz="2000" dirty="0"/>
              <a:t>3.和管理员的距离比较接近。在发现网站没有资源的时候主动分享的可能性比较大并且在求取资源的时候能够及时得到回复（这也得力于现在网站的规模比较小）</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方案一</a:t>
            </a:r>
            <a:endParaRPr lang="zh-CN" altLang="en-US" dirty="0"/>
          </a:p>
          <a:p>
            <a:r>
              <a:rPr lang="en-US" altLang="zh-CN" dirty="0"/>
              <a:t>2.</a:t>
            </a:r>
            <a:r>
              <a:rPr lang="zh-CN" altLang="en-US" dirty="0"/>
              <a:t>方案二</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04</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05</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06</a:t>
            </a:r>
            <a:endParaRPr lang="en-US" altLang="zh-CN" sz="9600" b="1" dirty="0">
              <a:solidFill>
                <a:schemeClr val="tx1">
                  <a:lumMod val="50000"/>
                  <a:lumOff val="50000"/>
                </a:schemeClr>
              </a:solidFill>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01</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02</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1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1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1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1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116.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117.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122.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123.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28.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129.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132.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13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5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5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5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5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6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6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7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7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8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8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9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9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9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19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96.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9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199.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201.xml><?xml version="1.0" encoding="utf-8"?>
<p:tagLst xmlns:p="http://schemas.openxmlformats.org/presentationml/2006/main">
  <p:tag name="KSO_WM_DOC_GUID" val="{3e67cea6-7174-4346-af5b-e35fe436da9c}"/>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8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8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8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89.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95.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9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97.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3810</Words>
  <Application>WPS 演示</Application>
  <PresentationFormat>宽屏</PresentationFormat>
  <Paragraphs>266</Paragraphs>
  <Slides>31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0" baseType="lpstr">
      <vt:lpstr>Arial</vt:lpstr>
      <vt:lpstr>宋体</vt:lpstr>
      <vt:lpstr>Wingdings</vt:lpstr>
      <vt:lpstr>微软雅黑</vt:lpstr>
      <vt:lpstr>WPS-Bullets</vt:lpstr>
      <vt:lpstr>Arial Unicode MS</vt:lpstr>
      <vt:lpstr>Calibri</vt:lpstr>
      <vt:lpstr>1_Office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与现有类似网站的比较</vt:lpstr>
      <vt:lpstr>方案一</vt:lpstr>
      <vt:lpstr>风险预估与解决策略</vt:lpstr>
      <vt:lpstr>进行可行性研究的方法</vt:lpstr>
      <vt:lpstr>进行可行性研究的方法</vt:lpstr>
      <vt:lpstr>参考资料</vt:lpstr>
      <vt:lpstr>解决策略</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20</cp:revision>
  <dcterms:created xsi:type="dcterms:W3CDTF">2019-03-29T15:11:00Z</dcterms:created>
  <dcterms:modified xsi:type="dcterms:W3CDTF">2019-03-30T03:29:54Z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